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2C34-18E3-4725-8695-7962C7EF7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F31D1-6EED-4394-B374-4C422F59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9A28-D87C-49C2-9D32-FF56BE73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5F068-8F2E-4B51-9B47-FD109872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5E69-B880-4054-A534-776BAF04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6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4857-2F93-4DBD-A8B7-2D3445C6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B6B0B-494F-464F-BB4D-8DE887D4D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B3819-6EAF-400E-BEDE-163F8BA0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4021A-36C1-4339-AD25-66F7BB13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CF8A-B4C9-4196-A11C-2921E68B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9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5E32D-3D88-4165-8691-7EAE1C58C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095E0-60F1-44F0-A6C5-F0058DB61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9C09-02A1-4290-A8AE-67DC11A5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16363-98B0-4249-9D18-F3F3298C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7B1A4-1329-4F88-B633-AA0DF4E1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4B03-7C2B-4634-96A2-A553274D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236D-0C0A-44FB-A8A8-3352572B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FF38F-1027-40EE-A883-DFFE0021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2838-98B8-4FE6-B96D-AFE5D373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51DE6-8281-403D-9602-B3FF942A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1C29-C184-4C8A-8942-3C5BAF1F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51B0B-E302-4AD5-8122-0B3FDC4A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C473-E1AB-4886-BDA3-3235F6DF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D7DA7-0AA4-4B69-BB9E-636A26AB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DEEA0-9525-4C8C-9838-38F62377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B7D7-5205-445B-AD28-6C4393B7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7C53-3CDA-431E-BAAF-D82F07157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3EA9-8CB2-4396-B96A-16376A83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F1114-1B42-468A-AE59-726E54F0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9A66B-95B5-4863-82F0-9D698C62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298AB-BE35-42F1-A152-0AE3449D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E8DD-916E-4C5A-9D53-B460E551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F01E2-2150-4143-A33F-197137C25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2413-7E7D-46F4-8B87-A57FA4F5D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DC4A5-E5FF-438C-AA02-358FBBB1B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22E07-D634-4C2B-A733-F229F1C44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2AE6B-3E2B-4B4A-894F-6BF52ECB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387EC-D2D1-4739-89F0-5F252501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DB250-8755-4636-8ADC-EA76FF09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7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3B36-BC42-4488-AD0F-2CF27323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368BA-1D8B-4525-A1BA-1A931ACC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9A4BF-9496-4708-8AC8-B071F424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C5A50-7A1D-4DB0-A101-69FA512F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762B3-5566-4183-B2D9-36658DFF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30D3C-D6DF-4693-80AC-E337A5A8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7410-E5FB-4DF5-8E6A-DB081E5B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BC5A-32BF-4765-BE28-2027BBEE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AD1CD-EE43-46E1-AB89-3EF32681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88CD7-994A-4BEC-9754-3BA388A8A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A447A-2D6B-455F-9227-283E0A92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526E1-A378-49A1-9824-FC5D3633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4B7E8-9B16-46DD-8D76-F150A0DD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FA20-22B2-41DB-A440-137EFAD9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82A70-07EB-4A15-8134-038A7F47D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6FE7C-D8BF-424C-8A1A-CB71EA662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F7D27-B9E2-4112-8752-7D72655D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048C2-E52A-4884-AF9D-67425879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819A-2128-4B6F-97E7-87EFA7D6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5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63372-FEFC-4F66-92B3-9D5F0314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5BAC6-2FC8-4546-AB17-6430A267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70AD1-AA7B-445B-B153-77514104B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AE2E-8572-486C-95E7-1381CBDA62D2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A5AFC-392D-49ED-8B26-EB6DA3AD2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1AAEB-A984-4FA9-835B-40FC4FAC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3AF0C-70F3-4A20-B52B-6627FE9B4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E3F6-7F9A-407F-8B43-A5DBC1CC3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driving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schoo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FF93E-EAD1-4D90-9548-7D8A2EB89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Sabin Balan</a:t>
            </a:r>
          </a:p>
        </p:txBody>
      </p:sp>
    </p:spTree>
    <p:extLst>
      <p:ext uri="{BB962C8B-B14F-4D97-AF65-F5344CB8AC3E}">
        <p14:creationId xmlns:p14="http://schemas.microsoft.com/office/powerpoint/2010/main" val="229357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43E6-8EC9-470C-ACB8-AD08A313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489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 Descrierea aplica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ției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6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34CC-6070-4F6E-BC7C-A197AE4B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Pachete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importate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4611C-77BD-4675-A27B-60598CDD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" y="1552995"/>
            <a:ext cx="3902313" cy="22893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F67B1-5969-4474-9F40-CF21C289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04" y="1552995"/>
            <a:ext cx="3902313" cy="228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B1F051-3FDB-4141-84C9-6957DE44A98D}"/>
              </a:ext>
            </a:extLst>
          </p:cNvPr>
          <p:cNvSpPr txBox="1"/>
          <p:nvPr/>
        </p:nvSpPr>
        <p:spPr>
          <a:xfrm>
            <a:off x="78382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poly street pack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E42AE-F9AD-49E2-9C18-58C97BBC9B50}"/>
              </a:ext>
            </a:extLst>
          </p:cNvPr>
          <p:cNvSpPr txBox="1"/>
          <p:nvPr/>
        </p:nvSpPr>
        <p:spPr>
          <a:xfrm>
            <a:off x="3980695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cars pack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4C54E-439C-4622-94F8-F2FF45A70085}"/>
              </a:ext>
            </a:extLst>
          </p:cNvPr>
          <p:cNvSpPr txBox="1"/>
          <p:nvPr/>
        </p:nvSpPr>
        <p:spPr>
          <a:xfrm>
            <a:off x="8211305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city pack plain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12B4D-F503-4B6E-9AC1-E96654D6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79" y="1552995"/>
            <a:ext cx="3932441" cy="22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Interfa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ța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 meniul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94" y="1436517"/>
            <a:ext cx="8508012" cy="4808639"/>
          </a:xfrm>
        </p:spPr>
      </p:pic>
    </p:spTree>
    <p:extLst>
      <p:ext uri="{BB962C8B-B14F-4D97-AF65-F5344CB8AC3E}">
        <p14:creationId xmlns:p14="http://schemas.microsoft.com/office/powerpoint/2010/main" val="182273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în timpul jocului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94" y="1453912"/>
            <a:ext cx="8508012" cy="4773849"/>
          </a:xfrm>
        </p:spPr>
      </p:pic>
    </p:spTree>
    <p:extLst>
      <p:ext uri="{BB962C8B-B14F-4D97-AF65-F5344CB8AC3E}">
        <p14:creationId xmlns:p14="http://schemas.microsoft.com/office/powerpoint/2010/main" val="181227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Întrebările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32" y="1453912"/>
            <a:ext cx="8471135" cy="4773849"/>
          </a:xfrm>
        </p:spPr>
      </p:pic>
    </p:spTree>
    <p:extLst>
      <p:ext uri="{BB962C8B-B14F-4D97-AF65-F5344CB8AC3E}">
        <p14:creationId xmlns:p14="http://schemas.microsoft.com/office/powerpoint/2010/main" val="284477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Arhitectura situațiilor practice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86" y="1453912"/>
            <a:ext cx="7327828" cy="5038963"/>
          </a:xfrm>
        </p:spPr>
      </p:pic>
    </p:spTree>
    <p:extLst>
      <p:ext uri="{BB962C8B-B14F-4D97-AF65-F5344CB8AC3E}">
        <p14:creationId xmlns:p14="http://schemas.microsoft.com/office/powerpoint/2010/main" val="170389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Sistemul de path-uri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03" y="1453912"/>
            <a:ext cx="7324394" cy="5038963"/>
          </a:xfrm>
        </p:spPr>
      </p:pic>
    </p:spTree>
    <p:extLst>
      <p:ext uri="{BB962C8B-B14F-4D97-AF65-F5344CB8AC3E}">
        <p14:creationId xmlns:p14="http://schemas.microsoft.com/office/powerpoint/2010/main" val="345033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Sistemul de lumini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20" y="1453912"/>
            <a:ext cx="6680959" cy="4773849"/>
          </a:xfrm>
        </p:spPr>
      </p:pic>
    </p:spTree>
    <p:extLst>
      <p:ext uri="{BB962C8B-B14F-4D97-AF65-F5344CB8AC3E}">
        <p14:creationId xmlns:p14="http://schemas.microsoft.com/office/powerpoint/2010/main" val="2948962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CEBE-88A1-4C42-8C67-08F7580E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Mașinile din trafic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FA2-9073-4EAB-931B-7C497135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4" y="2297448"/>
            <a:ext cx="5625443" cy="26703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09D19-154A-4D2E-A32B-2CBFE0A86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06" y="1112033"/>
            <a:ext cx="5135880" cy="3855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F4E34-5B22-47D4-981E-4DAAE55A792C}"/>
              </a:ext>
            </a:extLst>
          </p:cNvPr>
          <p:cNvSpPr txBox="1"/>
          <p:nvPr/>
        </p:nvSpPr>
        <p:spPr>
          <a:xfrm>
            <a:off x="1399178" y="5194569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Roțile mașinii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D1B3D-E5B6-455C-876F-91EBC72F6415}"/>
              </a:ext>
            </a:extLst>
          </p:cNvPr>
          <p:cNvSpPr txBox="1"/>
          <p:nvPr/>
        </p:nvSpPr>
        <p:spPr>
          <a:xfrm>
            <a:off x="7135289" y="5191441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Senzorii mașinii</a:t>
            </a:r>
          </a:p>
        </p:txBody>
      </p:sp>
    </p:spTree>
    <p:extLst>
      <p:ext uri="{BB962C8B-B14F-4D97-AF65-F5344CB8AC3E}">
        <p14:creationId xmlns:p14="http://schemas.microsoft.com/office/powerpoint/2010/main" val="219973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43E6-8EC9-470C-ACB8-AD08A313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489"/>
            <a:ext cx="10515600" cy="1325563"/>
          </a:xfrm>
        </p:spPr>
        <p:txBody>
          <a:bodyPr/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24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E0C5-4D84-487D-964F-C4F129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AABE-A637-4AB7-AD1A-2A369664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903"/>
            <a:ext cx="10515600" cy="32081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Tehnologii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ției</a:t>
            </a:r>
          </a:p>
          <a:p>
            <a:pPr marL="742950" indent="-742950">
              <a:buFont typeface="+mj-lt"/>
              <a:buAutoNum type="arabicPeriod"/>
            </a:pP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742950" indent="-742950">
              <a:buFont typeface="+mj-lt"/>
              <a:buAutoNum type="arabicPeriod"/>
            </a:pP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 finale și direcții viitoare</a:t>
            </a:r>
          </a:p>
        </p:txBody>
      </p:sp>
    </p:spTree>
    <p:extLst>
      <p:ext uri="{BB962C8B-B14F-4D97-AF65-F5344CB8AC3E}">
        <p14:creationId xmlns:p14="http://schemas.microsoft.com/office/powerpoint/2010/main" val="239656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43E6-8EC9-470C-ACB8-AD08A313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489"/>
            <a:ext cx="10515600" cy="1325563"/>
          </a:xfrm>
        </p:spPr>
        <p:txBody>
          <a:bodyPr/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 finale și direcții de viitor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08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43E6-8EC9-470C-ACB8-AD08A313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489"/>
            <a:ext cx="10515600" cy="1325563"/>
          </a:xfrm>
        </p:spPr>
        <p:txBody>
          <a:bodyPr/>
          <a:lstStyle/>
          <a:p>
            <a:pPr algn="ctr"/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1. Introducere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2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C6C5-5398-4DEE-BDA0-4BDA7024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Premisa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Procentul</a:t>
            </a:r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 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promovabilit</a:t>
            </a:r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ății școlilor de șoferi la nivel de țară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BBEEB-CDB0-4E6B-BBB1-D15A52AB0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938" y="1690688"/>
            <a:ext cx="6252124" cy="4351338"/>
          </a:xfrm>
        </p:spPr>
      </p:pic>
    </p:spTree>
    <p:extLst>
      <p:ext uri="{BB962C8B-B14F-4D97-AF65-F5344CB8AC3E}">
        <p14:creationId xmlns:p14="http://schemas.microsoft.com/office/powerpoint/2010/main" val="166463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45FF-6907-4821-BA42-3B688117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Scurt istoric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4330F5-E400-47F0-8214-E6AD8ACA5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436716"/>
            <a:ext cx="7597303" cy="4913170"/>
          </a:xfrm>
        </p:spPr>
      </p:pic>
    </p:spTree>
    <p:extLst>
      <p:ext uri="{BB962C8B-B14F-4D97-AF65-F5344CB8AC3E}">
        <p14:creationId xmlns:p14="http://schemas.microsoft.com/office/powerpoint/2010/main" val="218565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34CC-6070-4F6E-BC7C-A197AE4B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Aplicații similare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4611C-77BD-4675-A27B-60598CDD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" y="1552995"/>
            <a:ext cx="3902313" cy="2619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443B6-CC42-450D-8815-8CC97BBC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43" y="1552995"/>
            <a:ext cx="3902313" cy="262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F67B1-5969-4474-9F40-CF21C289E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05" y="1561460"/>
            <a:ext cx="3902313" cy="2619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B1F051-3FDB-4141-84C9-6957DE44A98D}"/>
              </a:ext>
            </a:extLst>
          </p:cNvPr>
          <p:cNvSpPr txBox="1"/>
          <p:nvPr/>
        </p:nvSpPr>
        <p:spPr>
          <a:xfrm>
            <a:off x="78382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Car driving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E42AE-F9AD-49E2-9C18-58C97BBC9B50}"/>
              </a:ext>
            </a:extLst>
          </p:cNvPr>
          <p:cNvSpPr txBox="1"/>
          <p:nvPr/>
        </p:nvSpPr>
        <p:spPr>
          <a:xfrm>
            <a:off x="3980695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Simulator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4C54E-439C-4622-94F8-F2FF45A70085}"/>
              </a:ext>
            </a:extLst>
          </p:cNvPr>
          <p:cNvSpPr txBox="1"/>
          <p:nvPr/>
        </p:nvSpPr>
        <p:spPr>
          <a:xfrm>
            <a:off x="8211305" y="4328807"/>
            <a:ext cx="390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School Simulator</a:t>
            </a:r>
          </a:p>
        </p:txBody>
      </p:sp>
    </p:spTree>
    <p:extLst>
      <p:ext uri="{BB962C8B-B14F-4D97-AF65-F5344CB8AC3E}">
        <p14:creationId xmlns:p14="http://schemas.microsoft.com/office/powerpoint/2010/main" val="360134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F030-D3B0-4BF8-B51E-0C085132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Aplicații similare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simulatoare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B029-1207-4D19-BD79-30B3DBF6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50122" cy="33579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AAB82-9CBE-4159-A16E-757ADE346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80" y="1690687"/>
            <a:ext cx="4858742" cy="33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43E6-8EC9-470C-ACB8-AD08A313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489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 Tehnologii utilizate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C57D-0A60-4565-A26B-16E34BC0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FFDD5-F5AB-4B98-BD50-F0F3F8EC0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9" y="1825625"/>
            <a:ext cx="8731781" cy="4351338"/>
          </a:xfrm>
        </p:spPr>
      </p:pic>
    </p:spTree>
    <p:extLst>
      <p:ext uri="{BB962C8B-B14F-4D97-AF65-F5344CB8AC3E}">
        <p14:creationId xmlns:p14="http://schemas.microsoft.com/office/powerpoint/2010/main" val="252451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115</Words>
  <Application>Microsoft Office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My driving school</vt:lpstr>
      <vt:lpstr>Cuprins</vt:lpstr>
      <vt:lpstr>1. Introducere</vt:lpstr>
      <vt:lpstr>Premisa: Procentul mediu al promovabilității școlilor de șoferi la nivel de țară</vt:lpstr>
      <vt:lpstr>Scurt istoric</vt:lpstr>
      <vt:lpstr>Aplicații similare</vt:lpstr>
      <vt:lpstr>Aplicații similare: simulatoare profesionale</vt:lpstr>
      <vt:lpstr>2. Tehnologii utilizate</vt:lpstr>
      <vt:lpstr>Unity</vt:lpstr>
      <vt:lpstr>3. Descrierea aplicației</vt:lpstr>
      <vt:lpstr>Pachete importate</vt:lpstr>
      <vt:lpstr>Interfața: meniul</vt:lpstr>
      <vt:lpstr>Interfața: în timpul jocului</vt:lpstr>
      <vt:lpstr>Întrebările</vt:lpstr>
      <vt:lpstr>Arhitectura situațiilor practice</vt:lpstr>
      <vt:lpstr>Sistemul de path-uri</vt:lpstr>
      <vt:lpstr>Sistemul de lumini</vt:lpstr>
      <vt:lpstr>Mașinile din trafic</vt:lpstr>
      <vt:lpstr>4. Demo</vt:lpstr>
      <vt:lpstr>5. Concluzii finale și direcții de viitor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driving school </dc:title>
  <dc:creator>sabin balan</dc:creator>
  <cp:lastModifiedBy>sabin balan</cp:lastModifiedBy>
  <cp:revision>13</cp:revision>
  <dcterms:created xsi:type="dcterms:W3CDTF">2019-02-10T23:01:15Z</dcterms:created>
  <dcterms:modified xsi:type="dcterms:W3CDTF">2019-02-12T19:33:10Z</dcterms:modified>
</cp:coreProperties>
</file>